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40288" cy="42767250"/>
  <p:notesSz cx="9931400" cy="14360525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68">
          <p15:clr>
            <a:srgbClr val="A4A3A4"/>
          </p15:clr>
        </p15:guide>
        <p15:guide id="2" pos="28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ne Barrot Lattes" initials="CBL" lastIdx="1" clrIdx="0"/>
  <p:cmAuthor id="1" name="Lucien Baldas" initials="LB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AD97"/>
    <a:srgbClr val="0066CC"/>
    <a:srgbClr val="B9DCFF"/>
    <a:srgbClr val="336699"/>
    <a:srgbClr val="6B8093"/>
    <a:srgbClr val="666699"/>
    <a:srgbClr val="6F6E90"/>
    <a:srgbClr val="FFC8B9"/>
    <a:srgbClr val="FFEBE5"/>
    <a:srgbClr val="FFD8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65" autoAdjust="0"/>
    <p:restoredTop sz="94660"/>
  </p:normalViewPr>
  <p:slideViewPr>
    <p:cSldViewPr>
      <p:cViewPr varScale="1">
        <p:scale>
          <a:sx n="14" d="100"/>
          <a:sy n="14" d="100"/>
        </p:scale>
        <p:origin x="1860" y="138"/>
      </p:cViewPr>
      <p:guideLst>
        <p:guide orient="horz" pos="2613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868"/>
        <p:guide pos="28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77-465F-8E68-F49C9804EA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77-465F-8E68-F49C9804EA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77-465F-8E68-F49C9804E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36960"/>
        <c:axId val="93738496"/>
      </c:barChart>
      <c:catAx>
        <c:axId val="93736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738496"/>
        <c:crosses val="autoZero"/>
        <c:auto val="1"/>
        <c:lblAlgn val="ctr"/>
        <c:lblOffset val="100"/>
        <c:noMultiLvlLbl val="0"/>
      </c:catAx>
      <c:valAx>
        <c:axId val="93738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7369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060700" y="1090613"/>
            <a:ext cx="3805238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92696" y="6820526"/>
            <a:ext cx="7943788" cy="6461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3" y="2"/>
            <a:ext cx="4308344" cy="717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598261">
              <a:tabLst>
                <a:tab pos="963001" algn="l"/>
                <a:tab pos="1925997" algn="l"/>
                <a:tab pos="2888998" algn="l"/>
                <a:tab pos="3851999" algn="l"/>
              </a:tabLst>
              <a:defRPr sz="19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0838" y="2"/>
            <a:ext cx="4308344" cy="717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598261">
              <a:tabLst>
                <a:tab pos="963001" algn="l"/>
                <a:tab pos="1925997" algn="l"/>
                <a:tab pos="2888998" algn="l"/>
                <a:tab pos="3851999" algn="l"/>
              </a:tabLst>
              <a:defRPr sz="19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" y="13641054"/>
            <a:ext cx="4308344" cy="717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598261">
              <a:tabLst>
                <a:tab pos="963001" algn="l"/>
                <a:tab pos="1925997" algn="l"/>
                <a:tab pos="2888998" algn="l"/>
                <a:tab pos="3851999" algn="l"/>
              </a:tabLst>
              <a:defRPr sz="19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620838" y="13641054"/>
            <a:ext cx="4308344" cy="717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598261">
              <a:tabLst>
                <a:tab pos="963001" algn="l"/>
                <a:tab pos="1925997" algn="l"/>
                <a:tab pos="2888998" algn="l"/>
                <a:tab pos="3851999" algn="l"/>
              </a:tabLst>
              <a:defRPr sz="19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7504C860-3277-4CCD-A7FD-8FEA3E751B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930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8538" y="13285788"/>
            <a:ext cx="25703212" cy="916781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35488" y="24234775"/>
            <a:ext cx="21169312" cy="109299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040EE-850B-4E51-B87C-A3B2A7BE5C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80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BC241-8BF9-43E8-925E-25BEFF2F1B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7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21788" y="1703388"/>
            <a:ext cx="6802437" cy="365283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1300" y="1703388"/>
            <a:ext cx="20258088" cy="365283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D7A61-9B46-4DDA-9CC2-F42BD24C88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00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2D04C-FBC0-41B6-8899-12A8E731B4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60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188" y="27481213"/>
            <a:ext cx="25703212" cy="84947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89188" y="18126075"/>
            <a:ext cx="25703212" cy="93551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FDF6D-6781-4A90-B0B1-EDE9B6A9FD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7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1300" y="10007600"/>
            <a:ext cx="13530263" cy="28224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93963" y="10007600"/>
            <a:ext cx="13530262" cy="28224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36174-F6BF-4AA1-B9B2-A69987B585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89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1300" y="1712913"/>
            <a:ext cx="27217688" cy="71278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1300" y="9572625"/>
            <a:ext cx="13361988" cy="3989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1300" y="13562013"/>
            <a:ext cx="13361988" cy="24641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62238" y="9572625"/>
            <a:ext cx="13366750" cy="3989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62238" y="13562013"/>
            <a:ext cx="13366750" cy="24641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FF9B2-5DF9-4DB2-956E-CF4C6C7329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11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51F1E-909A-4530-AC0F-5E068F646B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22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50DF8-D68B-4DCD-9DF2-79ADA90577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3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1300" y="1703388"/>
            <a:ext cx="9948863" cy="7245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23700" y="1703388"/>
            <a:ext cx="16905288" cy="36499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1300" y="8948738"/>
            <a:ext cx="9948863" cy="29254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A40DC-5785-40DD-BE79-EB79151266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54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27725" y="29937075"/>
            <a:ext cx="18143538" cy="3533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27725" y="3821113"/>
            <a:ext cx="18143538" cy="256603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27725" y="33470850"/>
            <a:ext cx="18143538" cy="5019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2FDB2-3621-4D29-A1CA-DEB89CCF1A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76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511300" y="1703388"/>
            <a:ext cx="27212925" cy="713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et modifiez le 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1300" y="10007600"/>
            <a:ext cx="27212925" cy="2822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modifier les styles du texte du masque</a:t>
            </a:r>
          </a:p>
          <a:p>
            <a:pPr lvl="1"/>
            <a:r>
              <a:rPr lang="en-GB" altLang="fr-FR"/>
              <a:t>Deuxième niveau</a:t>
            </a:r>
          </a:p>
          <a:p>
            <a:pPr lvl="2"/>
            <a:r>
              <a:rPr lang="en-GB" altLang="fr-FR"/>
              <a:t>Troisième niveau</a:t>
            </a:r>
          </a:p>
          <a:p>
            <a:pPr lvl="3"/>
            <a:r>
              <a:rPr lang="en-GB" altLang="fr-FR"/>
              <a:t>Quatrième niveau</a:t>
            </a:r>
          </a:p>
          <a:p>
            <a:pPr lvl="4"/>
            <a:r>
              <a:rPr lang="en-GB" altLang="fr-FR"/>
              <a:t>Cinquième niveau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1511300" y="38960425"/>
            <a:ext cx="7043738" cy="294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10342563" y="38960425"/>
            <a:ext cx="9583737" cy="294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1682075" y="38960425"/>
            <a:ext cx="7043738" cy="294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D78B8E34-CB7F-4D4C-93FE-53617CDF28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144">
            <a:extLst>
              <a:ext uri="{FF2B5EF4-FFF2-40B4-BE49-F238E27FC236}">
                <a16:creationId xmlns:a16="http://schemas.microsoft.com/office/drawing/2014/main" id="{C343B119-3140-4835-B32E-FBFB110BF091}"/>
              </a:ext>
            </a:extLst>
          </p:cNvPr>
          <p:cNvSpPr/>
          <p:nvPr/>
        </p:nvSpPr>
        <p:spPr>
          <a:xfrm>
            <a:off x="-18318" y="38218800"/>
            <a:ext cx="30221945" cy="45484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86970" tIns="43485" rIns="86970" bIns="43485" rtlCol="0" anchor="ctr"/>
          <a:lstStyle/>
          <a:p>
            <a:pPr marL="0" marR="0" lvl="0" indent="0" algn="ctr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9BBB59">
                  <a:lumMod val="20000"/>
                  <a:lumOff val="8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7345C3FA-3071-4032-9EEA-391EC80D5E70}"/>
              </a:ext>
            </a:extLst>
          </p:cNvPr>
          <p:cNvSpPr/>
          <p:nvPr/>
        </p:nvSpPr>
        <p:spPr>
          <a:xfrm>
            <a:off x="18342" y="-79651"/>
            <a:ext cx="30221945" cy="563637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86970" tIns="43485" rIns="86970" bIns="43485" rtlCol="0" anchor="ctr"/>
          <a:lstStyle/>
          <a:p>
            <a:pPr algn="ctr" defTabSz="417455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sz="5400" b="1" kern="0" dirty="0">
              <a:solidFill>
                <a:srgbClr val="9BBB59">
                  <a:lumMod val="20000"/>
                  <a:lumOff val="80000"/>
                </a:srgbClr>
              </a:solidFill>
              <a:latin typeface="Calibri"/>
            </a:endParaRPr>
          </a:p>
        </p:txBody>
      </p:sp>
      <p:sp>
        <p:nvSpPr>
          <p:cNvPr id="120" name="Text Box 122">
            <a:extLst>
              <a:ext uri="{FF2B5EF4-FFF2-40B4-BE49-F238E27FC236}">
                <a16:creationId xmlns:a16="http://schemas.microsoft.com/office/drawing/2014/main" id="{35BDE1EC-C460-4F1C-A03A-566190B36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801" y="668964"/>
            <a:ext cx="21117102" cy="204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600" b="1" dirty="0">
                <a:solidFill>
                  <a:srgbClr val="9BBB59">
                    <a:lumMod val="20000"/>
                    <a:lumOff val="80000"/>
                  </a:srgbClr>
                </a:solidFill>
                <a:latin typeface="Calibri"/>
              </a:rPr>
              <a:t>Replace This Text With Your Title</a:t>
            </a:r>
          </a:p>
        </p:txBody>
      </p:sp>
      <p:sp>
        <p:nvSpPr>
          <p:cNvPr id="121" name="Text Box 123">
            <a:extLst>
              <a:ext uri="{FF2B5EF4-FFF2-40B4-BE49-F238E27FC236}">
                <a16:creationId xmlns:a16="http://schemas.microsoft.com/office/drawing/2014/main" id="{ED737566-10C5-495A-993C-283612C2C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801" y="3120414"/>
            <a:ext cx="21117102" cy="222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173940" rIns="173940" bIns="17394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4600" dirty="0">
                <a:solidFill>
                  <a:srgbClr val="9BBB59">
                    <a:lumMod val="20000"/>
                    <a:lumOff val="80000"/>
                  </a:srgbClr>
                </a:solidFill>
                <a:latin typeface="Calibri"/>
              </a:rPr>
              <a:t>John Smith</a:t>
            </a:r>
            <a:r>
              <a:rPr lang="en-US" sz="4600" baseline="30000" dirty="0">
                <a:solidFill>
                  <a:srgbClr val="9BBB59">
                    <a:lumMod val="20000"/>
                    <a:lumOff val="80000"/>
                  </a:srgbClr>
                </a:solidFill>
                <a:latin typeface="Calibri"/>
              </a:rPr>
              <a:t>1</a:t>
            </a:r>
            <a:r>
              <a:rPr lang="en-US" sz="4600" dirty="0">
                <a:solidFill>
                  <a:srgbClr val="9BBB59">
                    <a:lumMod val="20000"/>
                    <a:lumOff val="80000"/>
                  </a:srgbClr>
                </a:solidFill>
                <a:latin typeface="Calibri"/>
              </a:rPr>
              <a:t>; James Jones</a:t>
            </a:r>
            <a:r>
              <a:rPr lang="en-US" sz="4600" baseline="30000" dirty="0">
                <a:solidFill>
                  <a:srgbClr val="9BBB59">
                    <a:lumMod val="20000"/>
                    <a:lumOff val="80000"/>
                  </a:srgbClr>
                </a:solidFill>
                <a:latin typeface="Calibri"/>
              </a:rPr>
              <a:t>1,2</a:t>
            </a:r>
          </a:p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4600" baseline="30000" dirty="0">
                <a:solidFill>
                  <a:srgbClr val="9BBB59">
                    <a:lumMod val="20000"/>
                    <a:lumOff val="80000"/>
                  </a:srgbClr>
                </a:solidFill>
                <a:latin typeface="Calibri"/>
              </a:rPr>
              <a:t>1</a:t>
            </a:r>
            <a:r>
              <a:rPr lang="en-US" sz="4600" dirty="0">
                <a:solidFill>
                  <a:srgbClr val="9BBB59">
                    <a:lumMod val="20000"/>
                    <a:lumOff val="80000"/>
                  </a:srgbClr>
                </a:solidFill>
                <a:latin typeface="Calibri"/>
              </a:rPr>
              <a:t>University of Affiliation, </a:t>
            </a:r>
            <a:r>
              <a:rPr lang="en-US" sz="4600" baseline="30000" dirty="0">
                <a:solidFill>
                  <a:srgbClr val="9BBB59">
                    <a:lumMod val="20000"/>
                    <a:lumOff val="80000"/>
                  </a:srgbClr>
                </a:solidFill>
                <a:latin typeface="Calibri"/>
              </a:rPr>
              <a:t>2</a:t>
            </a:r>
            <a:r>
              <a:rPr lang="en-US" sz="4600" dirty="0">
                <a:solidFill>
                  <a:srgbClr val="9BBB59">
                    <a:lumMod val="20000"/>
                    <a:lumOff val="80000"/>
                  </a:srgbClr>
                </a:solidFill>
                <a:latin typeface="Calibri"/>
              </a:rPr>
              <a:t>University of Affiliation</a:t>
            </a:r>
          </a:p>
        </p:txBody>
      </p:sp>
      <p:sp>
        <p:nvSpPr>
          <p:cNvPr id="122" name="TextBox 23">
            <a:extLst>
              <a:ext uri="{FF2B5EF4-FFF2-40B4-BE49-F238E27FC236}">
                <a16:creationId xmlns:a16="http://schemas.microsoft.com/office/drawing/2014/main" id="{3D0FD511-951C-4847-A140-FDB90F3067AF}"/>
              </a:ext>
            </a:extLst>
          </p:cNvPr>
          <p:cNvSpPr txBox="1"/>
          <p:nvPr/>
        </p:nvSpPr>
        <p:spPr>
          <a:xfrm>
            <a:off x="1763486" y="39049741"/>
            <a:ext cx="2784293" cy="2857808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</p:spPr>
        <p:txBody>
          <a:bodyPr wrap="square" lIns="86970" tIns="43485" rIns="86970" bIns="43485" rtlCol="0">
            <a:spAutoFit/>
          </a:bodyPr>
          <a:lstStyle/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&lt;your name&gt;</a:t>
            </a: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&lt;your organization&gt;</a:t>
            </a: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Email:</a:t>
            </a: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Website:</a:t>
            </a: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Phone:</a:t>
            </a:r>
          </a:p>
        </p:txBody>
      </p:sp>
      <p:sp>
        <p:nvSpPr>
          <p:cNvPr id="123" name="TextBox 24">
            <a:extLst>
              <a:ext uri="{FF2B5EF4-FFF2-40B4-BE49-F238E27FC236}">
                <a16:creationId xmlns:a16="http://schemas.microsoft.com/office/drawing/2014/main" id="{7320980E-F590-4D67-8879-20AEE135B0E1}"/>
              </a:ext>
            </a:extLst>
          </p:cNvPr>
          <p:cNvSpPr txBox="1"/>
          <p:nvPr/>
        </p:nvSpPr>
        <p:spPr>
          <a:xfrm>
            <a:off x="570556" y="38174863"/>
            <a:ext cx="2385859" cy="918816"/>
          </a:xfrm>
          <a:prstGeom prst="rect">
            <a:avLst/>
          </a:prstGeom>
          <a:noFill/>
        </p:spPr>
        <p:txBody>
          <a:bodyPr wrap="none" lIns="86970" tIns="43485" rIns="86970" bIns="43485" rtlCol="0">
            <a:spAutoFit/>
          </a:bodyPr>
          <a:lstStyle/>
          <a:p>
            <a:pPr defTabSz="417455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5400" b="1" dirty="0">
                <a:solidFill>
                  <a:prstClr val="black"/>
                </a:solidFill>
                <a:latin typeface="Calibri"/>
              </a:rPr>
              <a:t>Contact</a:t>
            </a:r>
          </a:p>
        </p:txBody>
      </p:sp>
      <p:sp>
        <p:nvSpPr>
          <p:cNvPr id="124" name="TextBox 25">
            <a:extLst>
              <a:ext uri="{FF2B5EF4-FFF2-40B4-BE49-F238E27FC236}">
                <a16:creationId xmlns:a16="http://schemas.microsoft.com/office/drawing/2014/main" id="{942C1660-6CF6-4C0C-948B-073B1A537E8E}"/>
              </a:ext>
            </a:extLst>
          </p:cNvPr>
          <p:cNvSpPr txBox="1"/>
          <p:nvPr/>
        </p:nvSpPr>
        <p:spPr>
          <a:xfrm>
            <a:off x="15133638" y="39346518"/>
            <a:ext cx="13452122" cy="2852949"/>
          </a:xfrm>
          <a:prstGeom prst="rect">
            <a:avLst/>
          </a:prstGeom>
          <a:noFill/>
        </p:spPr>
        <p:txBody>
          <a:bodyPr wrap="square" lIns="86970" tIns="86970" rIns="86970" bIns="86970" numCol="1" spcCol="434850" rtlCol="0">
            <a:noAutofit/>
          </a:bodyPr>
          <a:lstStyle/>
          <a:p>
            <a:pPr marL="434850" indent="-434850" defTabSz="417455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434850" indent="-434850" defTabSz="417455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434850" indent="-434850" defTabSz="417455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434850" indent="-434850" defTabSz="417455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434850" indent="-434850" defTabSz="417455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434850" indent="-434850" defTabSz="417455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434850" indent="-434850" defTabSz="417455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434850" indent="-434850" defTabSz="417455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434850" indent="-434850" defTabSz="417455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434850" indent="-434850" defTabSz="417455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  </a:t>
            </a:r>
          </a:p>
          <a:p>
            <a:pPr marL="434850" indent="-434850" defTabSz="417455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5" name="TextBox 26">
            <a:extLst>
              <a:ext uri="{FF2B5EF4-FFF2-40B4-BE49-F238E27FC236}">
                <a16:creationId xmlns:a16="http://schemas.microsoft.com/office/drawing/2014/main" id="{86CD04CA-2AAC-4788-8F1A-2BCC19C4C084}"/>
              </a:ext>
            </a:extLst>
          </p:cNvPr>
          <p:cNvSpPr txBox="1"/>
          <p:nvPr/>
        </p:nvSpPr>
        <p:spPr>
          <a:xfrm>
            <a:off x="15129314" y="38128597"/>
            <a:ext cx="3325668" cy="918816"/>
          </a:xfrm>
          <a:prstGeom prst="rect">
            <a:avLst/>
          </a:prstGeom>
          <a:noFill/>
        </p:spPr>
        <p:txBody>
          <a:bodyPr wrap="none" lIns="86970" tIns="43485" rIns="86970" bIns="43485" rtlCol="0">
            <a:spAutoFit/>
          </a:bodyPr>
          <a:lstStyle/>
          <a:p>
            <a:pPr defTabSz="417455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5400" b="1" dirty="0">
                <a:solidFill>
                  <a:prstClr val="black"/>
                </a:solidFill>
                <a:latin typeface="Calibri"/>
              </a:rPr>
              <a:t>References</a:t>
            </a:r>
          </a:p>
        </p:txBody>
      </p:sp>
      <p:sp>
        <p:nvSpPr>
          <p:cNvPr id="126" name="Text Box 189">
            <a:extLst>
              <a:ext uri="{FF2B5EF4-FFF2-40B4-BE49-F238E27FC236}">
                <a16:creationId xmlns:a16="http://schemas.microsoft.com/office/drawing/2014/main" id="{170382F0-4DD3-4B53-A7D7-C290D0104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515" y="7132373"/>
            <a:ext cx="17685411" cy="9122909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rgbClr val="4F81BD">
                <a:lumMod val="75000"/>
              </a:srgb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Poster template for A0 paper size</a:t>
            </a: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Lobortis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nisl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ut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aliquip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ex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ea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commodo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consequat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. 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Duis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autem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vel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eum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iriure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dolor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in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hendrerit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in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vulpu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tate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velit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esse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molestie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consequat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,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vel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illum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dolore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eu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feugiat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nulla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facilisis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at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vero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eros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et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accumsan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et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iusto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odio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dignissim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qui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blandit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praesent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luptatum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zzril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delenit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augue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duis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dolore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te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feugait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nulla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facilisi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.</a:t>
            </a:r>
            <a:endParaRPr kumimoji="0" lang="fr-FR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6FB6A75-CBEB-4C0A-B38F-6C9865CE7EC5}"/>
              </a:ext>
            </a:extLst>
          </p:cNvPr>
          <p:cNvSpPr/>
          <p:nvPr/>
        </p:nvSpPr>
        <p:spPr>
          <a:xfrm>
            <a:off x="1681515" y="6240826"/>
            <a:ext cx="8407576" cy="89154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86970" tIns="43485" rIns="86970" bIns="43485" rtlCol="0" anchor="ctr"/>
          <a:lstStyle/>
          <a:p>
            <a:pPr marL="0" marR="0" lvl="0" indent="0" algn="ctr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Context / Objectives</a:t>
            </a:r>
          </a:p>
        </p:txBody>
      </p:sp>
      <p:sp>
        <p:nvSpPr>
          <p:cNvPr id="128" name="Text Box 194">
            <a:extLst>
              <a:ext uri="{FF2B5EF4-FFF2-40B4-BE49-F238E27FC236}">
                <a16:creationId xmlns:a16="http://schemas.microsoft.com/office/drawing/2014/main" id="{8E96CD04-033D-4C29-9BB8-86FE9C2F6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9850" y="17385160"/>
            <a:ext cx="8407576" cy="10507904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rgbClr val="4F81BD">
                <a:lumMod val="75000"/>
              </a:srgb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Lobortis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nisl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ut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aliquip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ex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ea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commodo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consequat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. 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Duis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autem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vel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eum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iriure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dolor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in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hendrerit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in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vulpu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tate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velit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esse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molestie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consequat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,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vel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illum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dolore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eu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feugiat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nulla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facilisis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at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vero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eros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et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accumsan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et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iusto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odio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dignissim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qui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blandit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praesent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luptatum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zzril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delenit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augue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duis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dolore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te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feugait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nulla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facilisi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.</a:t>
            </a:r>
            <a:endParaRPr kumimoji="0" lang="fr-FR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Lobortis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nisl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ut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aliquip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ex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ea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commodo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consequat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. 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Duis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autem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vel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eum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iriure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dolor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in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hendrerit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in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vulpu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tate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velit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esse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molestie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consequat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,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vel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illum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dolore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eu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feugiat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nulla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facilisis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at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vero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eros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et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accumsan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et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iusto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odio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dignissim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qui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blandit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praesent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luptatum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zzril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delenit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augue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duis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dolore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te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feugait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nulla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facilisi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.</a:t>
            </a:r>
            <a:endParaRPr kumimoji="0" lang="fr-FR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2A4EA55-7A07-4D03-B124-E85A1AFA3906}"/>
              </a:ext>
            </a:extLst>
          </p:cNvPr>
          <p:cNvSpPr/>
          <p:nvPr/>
        </p:nvSpPr>
        <p:spPr>
          <a:xfrm>
            <a:off x="1681515" y="16493613"/>
            <a:ext cx="8407576" cy="89154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86970" tIns="43485" rIns="86970" bIns="43485" rtlCol="0" anchor="ctr"/>
          <a:lstStyle/>
          <a:p>
            <a:pPr algn="ctr" defTabSz="417455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5400" b="1" kern="0">
                <a:solidFill>
                  <a:srgbClr val="9BBB59">
                    <a:lumMod val="20000"/>
                    <a:lumOff val="80000"/>
                  </a:srgbClr>
                </a:solidFill>
                <a:latin typeface="Calibri"/>
              </a:rPr>
              <a:t>Methodology</a:t>
            </a:r>
            <a:endParaRPr lang="en-US" sz="5400" b="1" kern="0" dirty="0">
              <a:solidFill>
                <a:srgbClr val="9BBB59">
                  <a:lumMod val="20000"/>
                  <a:lumOff val="80000"/>
                </a:srgbClr>
              </a:solidFill>
              <a:latin typeface="Calibri"/>
            </a:endParaRPr>
          </a:p>
        </p:txBody>
      </p:sp>
      <p:sp>
        <p:nvSpPr>
          <p:cNvPr id="130" name="Text Box 191">
            <a:extLst>
              <a:ext uri="{FF2B5EF4-FFF2-40B4-BE49-F238E27FC236}">
                <a16:creationId xmlns:a16="http://schemas.microsoft.com/office/drawing/2014/main" id="{88D35D63-8C69-4B4C-BFAD-A9A520112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8184" y="17385160"/>
            <a:ext cx="8407576" cy="10507904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rgbClr val="4F81BD">
                <a:lumMod val="75000"/>
              </a:srgb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Lobortis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nisl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ut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aliquip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ex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ea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commodo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consequat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. 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Duis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autem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vel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eum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iriure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dolor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in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hendrerit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in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vulpu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tate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velit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esse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molestie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consequat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,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vel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illum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dolore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eu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feugiat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nulla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facilisis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at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vero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eros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et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accumsan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et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iusto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odio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dignissim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qui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blandit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praesent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luptatum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zzril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delenit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augue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duis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dolore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te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feugait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nulla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facilisi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.</a:t>
            </a:r>
            <a:endParaRPr kumimoji="0" lang="fr-FR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Lobortis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nisl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ut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aliquip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ex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ea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commodo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consequat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. 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Duis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autem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vel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eum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iriure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dolor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in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hendrerit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in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vulpu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tate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velit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esse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molestie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consequat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,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vel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illum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dolore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eu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feugiat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nulla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facilisis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at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vero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eros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et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accumsan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et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iusto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odio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dignissim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qui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blandit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praesent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luptatum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zzril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delenit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augue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duis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dolore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te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feugait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nulla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facilisi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.</a:t>
            </a: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C6B42568-9D33-4096-A885-F9BDD2E88C14}"/>
              </a:ext>
            </a:extLst>
          </p:cNvPr>
          <p:cNvSpPr/>
          <p:nvPr/>
        </p:nvSpPr>
        <p:spPr>
          <a:xfrm>
            <a:off x="20178184" y="16493613"/>
            <a:ext cx="8407576" cy="89154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86970" tIns="43485" rIns="86970" bIns="43485" rtlCol="0" anchor="ctr"/>
          <a:lstStyle/>
          <a:p>
            <a:pPr algn="ctr" defTabSz="417455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5400" b="1" kern="0">
                <a:solidFill>
                  <a:srgbClr val="9BBB59">
                    <a:lumMod val="20000"/>
                    <a:lumOff val="80000"/>
                  </a:srgbClr>
                </a:solidFill>
                <a:latin typeface="Calibri"/>
              </a:rPr>
              <a:t>Discussion</a:t>
            </a:r>
            <a:endParaRPr lang="en-US" sz="5400" b="1" kern="0" dirty="0">
              <a:solidFill>
                <a:srgbClr val="9BBB59">
                  <a:lumMod val="20000"/>
                  <a:lumOff val="80000"/>
                </a:srgbClr>
              </a:solidFill>
              <a:latin typeface="Calibri"/>
            </a:endParaRPr>
          </a:p>
        </p:txBody>
      </p:sp>
      <p:sp>
        <p:nvSpPr>
          <p:cNvPr id="132" name="Text Box 193">
            <a:extLst>
              <a:ext uri="{FF2B5EF4-FFF2-40B4-BE49-F238E27FC236}">
                <a16:creationId xmlns:a16="http://schemas.microsoft.com/office/drawing/2014/main" id="{30B931D9-CCA1-472F-9774-CDBA185E8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11155" y="31236027"/>
            <a:ext cx="8407576" cy="5429591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rgbClr val="4F81BD">
                <a:lumMod val="75000"/>
              </a:srgb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Lobortis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nisl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ut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aliquip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ex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ea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commodo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consequat</a:t>
            </a: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. 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Duis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autem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vel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eum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iriure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dolor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in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hendrerit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in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vulpu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tate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velit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esse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molestie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consequat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,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vel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illum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dolore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eu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feugiat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nulla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facilisis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at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vero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eros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et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accumsan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et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iusto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odio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dignissim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qui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blandit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praesent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luptatum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zzril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delenit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augue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duis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dolore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te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feugait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nulla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GB" sz="3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facilisi</a:t>
            </a:r>
            <a:r>
              <a:rPr kumimoji="0" lang="en-GB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.</a:t>
            </a: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417455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0EB62B0-D78D-4F53-9FE1-3D2B1F6D8D3C}"/>
              </a:ext>
            </a:extLst>
          </p:cNvPr>
          <p:cNvSpPr/>
          <p:nvPr/>
        </p:nvSpPr>
        <p:spPr>
          <a:xfrm>
            <a:off x="20211155" y="29696630"/>
            <a:ext cx="8407576" cy="89154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86970" tIns="43485" rIns="86970" bIns="43485" rtlCol="0" anchor="ctr"/>
          <a:lstStyle/>
          <a:p>
            <a:pPr algn="ctr" defTabSz="417455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5400" b="1" kern="0" dirty="0">
                <a:solidFill>
                  <a:srgbClr val="9BBB59">
                    <a:lumMod val="20000"/>
                    <a:lumOff val="80000"/>
                  </a:srgbClr>
                </a:solidFill>
                <a:latin typeface="Calibri"/>
              </a:rPr>
              <a:t>Conclusions</a:t>
            </a:r>
          </a:p>
        </p:txBody>
      </p:sp>
      <p:graphicFrame>
        <p:nvGraphicFramePr>
          <p:cNvPr id="134" name="Content Placeholder 114" descr="Sample table with 4 columns, 7 rows." title="Sample Table">
            <a:extLst>
              <a:ext uri="{FF2B5EF4-FFF2-40B4-BE49-F238E27FC236}">
                <a16:creationId xmlns:a16="http://schemas.microsoft.com/office/drawing/2014/main" id="{8E369C81-1DEF-4390-9095-CB30013BC1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914381"/>
              </p:ext>
            </p:extLst>
          </p:nvPr>
        </p:nvGraphicFramePr>
        <p:xfrm>
          <a:off x="10959350" y="29696630"/>
          <a:ext cx="8407576" cy="6463709"/>
        </p:xfrm>
        <a:graphic>
          <a:graphicData uri="http://schemas.openxmlformats.org/drawingml/2006/table">
            <a:tbl>
              <a:tblPr firstRow="1" bandRow="1"/>
              <a:tblGrid>
                <a:gridCol w="2101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1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33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3100" dirty="0"/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Heading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Heading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Heading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3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3100" dirty="0"/>
                        <a:t>Item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800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790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4001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3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3100" dirty="0"/>
                        <a:t>Item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356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856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290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3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3100" dirty="0"/>
                        <a:t>Item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228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134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238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33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3100" dirty="0"/>
                        <a:t>Item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954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875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976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33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3100" dirty="0"/>
                        <a:t>Item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324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325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301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33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3100" dirty="0"/>
                        <a:t>Item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199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137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3100" dirty="0"/>
                        <a:t>186</a:t>
                      </a:r>
                    </a:p>
                  </a:txBody>
                  <a:tcPr marL="84076" marR="84076" marT="44577" marB="44577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 Box 190">
                <a:extLst>
                  <a:ext uri="{FF2B5EF4-FFF2-40B4-BE49-F238E27FC236}">
                    <a16:creationId xmlns:a16="http://schemas.microsoft.com/office/drawing/2014/main" id="{0D3B96F6-82FA-40A9-BB3F-A1E53047F9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1515" y="17385160"/>
                <a:ext cx="8407576" cy="10539259"/>
              </a:xfrm>
              <a:prstGeom prst="rect">
                <a:avLst/>
              </a:prstGeom>
              <a:solidFill>
                <a:sysClr val="window" lastClr="FFFFFF"/>
              </a:solidFill>
              <a:ln w="12700">
                <a:solidFill>
                  <a:srgbClr val="4F81BD">
                    <a:lumMod val="75000"/>
                  </a:srgbClr>
                </a:solidFill>
              </a:ln>
              <a:effectLst/>
            </p:spPr>
            <p:txBody>
              <a:bodyPr lIns="173940" tIns="173940" rIns="173940" bIns="173940"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defTabSz="41745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Lobortis</a:t>
                </a:r>
                <a:r>
                  <a:rPr kumimoji="0" lang="en-US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US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nisl</a:t>
                </a:r>
                <a:r>
                  <a:rPr kumimoji="0" lang="en-US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US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ut</a:t>
                </a:r>
                <a:r>
                  <a:rPr kumimoji="0" lang="en-US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US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aliquip</a:t>
                </a:r>
                <a:r>
                  <a:rPr kumimoji="0" lang="en-US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ex </a:t>
                </a:r>
                <a:r>
                  <a:rPr kumimoji="0" lang="en-US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ea</a:t>
                </a:r>
                <a:r>
                  <a:rPr kumimoji="0" lang="en-US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US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commodo</a:t>
                </a:r>
                <a:r>
                  <a:rPr kumimoji="0" lang="en-US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US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consequat</a:t>
                </a:r>
                <a:r>
                  <a:rPr kumimoji="0" lang="en-US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. 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Duis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autem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vel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eum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iriure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dolor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in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hendrerit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in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vulpu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tate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velit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esse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molestie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consequat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,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vel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illum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dolore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eu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feugiat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nulla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facilisis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at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vero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eros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et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accumsan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et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iusto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odio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dignissim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qui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blandit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praesent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luptatum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zzril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delenit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augue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duis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dolore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te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feugait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nulla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 </a:t>
                </a:r>
                <a:r>
                  <a:rPr kumimoji="0" lang="en-GB" sz="3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facilisi</a:t>
                </a:r>
                <a:r>
                  <a:rPr kumimoji="0" lang="en-GB" sz="3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.</a:t>
                </a:r>
                <a:endParaRPr kumimoji="0" lang="fr-FR" sz="3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</a:endParaRPr>
              </a:p>
              <a:p>
                <a:pPr marL="0" marR="0" lvl="0" indent="0" defTabSz="41745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defTabSz="41745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US" sz="3000" b="1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kumimoji="0" lang="en-US" sz="30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US" sz="30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𝒕𝒆𝒎𝒑𝒍𝒂𝒕𝒆</m:t>
                              </m:r>
                              <m:r>
                                <a:rPr kumimoji="0" lang="en-US" sz="30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0" lang="en-US" sz="30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𝒉𝒆𝒊𝒈𝒉𝒕</m:t>
                              </m:r>
                            </m:num>
                            <m:den>
                              <m:r>
                                <a:rPr kumimoji="0" lang="en-US" sz="30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𝒕𝒆𝒎𝒑𝒍𝒂𝒕𝒆</m:t>
                              </m:r>
                              <m:r>
                                <a:rPr kumimoji="0" lang="en-US" sz="30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0" lang="en-US" sz="30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𝒘𝒊𝒅𝒕𝒉</m:t>
                              </m:r>
                            </m:den>
                          </m:f>
                        </m:e>
                      </m:box>
                      <m:r>
                        <a:rPr kumimoji="0" lang="en-US" sz="30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 = </m:t>
                      </m:r>
                      <m:box>
                        <m:boxPr>
                          <m:ctrlPr>
                            <a:rPr kumimoji="0" lang="en-US" sz="3000" b="1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kumimoji="0" lang="en-US" sz="30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US" sz="30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𝒅𝒆𝒔𝒊𝒓𝒆𝒅</m:t>
                              </m:r>
                              <m:r>
                                <a:rPr kumimoji="0" lang="en-US" sz="30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0" lang="en-US" sz="30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𝒑𝒓𝒊𝒏𝒕</m:t>
                              </m:r>
                              <m:r>
                                <a:rPr kumimoji="0" lang="en-US" sz="30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0" lang="en-US" sz="30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𝒉𝒆𝒊𝒈𝒉𝒕</m:t>
                              </m:r>
                            </m:num>
                            <m:den>
                              <m:r>
                                <a:rPr kumimoji="0" lang="en-US" sz="30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𝒅𝒆𝒔𝒊𝒓𝒆𝒅</m:t>
                              </m:r>
                              <m:r>
                                <a:rPr kumimoji="0" lang="en-US" sz="30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0" lang="en-US" sz="30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𝒑𝒓𝒊𝒏𝒕</m:t>
                              </m:r>
                              <m:r>
                                <a:rPr kumimoji="0" lang="en-US" sz="30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0" lang="en-US" sz="30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𝒘𝒊𝒅𝒕𝒉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US" sz="3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defTabSz="41745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defTabSz="41745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defTabSz="41745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defTabSz="41745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defTabSz="41745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defTabSz="41745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defTabSz="41745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defTabSz="41745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defTabSz="41745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defTabSz="41745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defTabSz="41745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defTabSz="417455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35" name="Text Box 190">
                <a:extLst>
                  <a:ext uri="{FF2B5EF4-FFF2-40B4-BE49-F238E27FC236}">
                    <a16:creationId xmlns:a16="http://schemas.microsoft.com/office/drawing/2014/main" id="{0D3B96F6-82FA-40A9-BB3F-A1E53047F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81515" y="17385160"/>
                <a:ext cx="8407576" cy="10539259"/>
              </a:xfrm>
              <a:prstGeom prst="rect">
                <a:avLst/>
              </a:prstGeom>
              <a:blipFill>
                <a:blip r:embed="rId2"/>
                <a:stretch>
                  <a:fillRect l="-652"/>
                </a:stretch>
              </a:blipFill>
              <a:ln w="12700">
                <a:solidFill>
                  <a:srgbClr val="4F81BD">
                    <a:lumMod val="75000"/>
                  </a:srgbClr>
                </a:solidFill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6" name="Rectangle 135">
            <a:extLst>
              <a:ext uri="{FF2B5EF4-FFF2-40B4-BE49-F238E27FC236}">
                <a16:creationId xmlns:a16="http://schemas.microsoft.com/office/drawing/2014/main" id="{5F6350AA-2E7B-4643-8F8B-C1135425F495}"/>
              </a:ext>
            </a:extLst>
          </p:cNvPr>
          <p:cNvSpPr/>
          <p:nvPr/>
        </p:nvSpPr>
        <p:spPr>
          <a:xfrm>
            <a:off x="10929850" y="16493613"/>
            <a:ext cx="8407576" cy="89154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86970" tIns="43485" rIns="86970" bIns="43485" rtlCol="0" anchor="ctr"/>
          <a:lstStyle/>
          <a:p>
            <a:pPr algn="ctr" defTabSz="417455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5400" b="1" kern="0">
                <a:solidFill>
                  <a:srgbClr val="9BBB59">
                    <a:lumMod val="20000"/>
                    <a:lumOff val="80000"/>
                  </a:srgbClr>
                </a:solidFill>
                <a:latin typeface="Calibri"/>
              </a:rPr>
              <a:t>Results</a:t>
            </a:r>
            <a:endParaRPr lang="en-US" sz="5400" b="1" kern="0" dirty="0">
              <a:solidFill>
                <a:srgbClr val="9BBB59">
                  <a:lumMod val="20000"/>
                  <a:lumOff val="80000"/>
                </a:srgbClr>
              </a:solidFill>
              <a:latin typeface="Calibri"/>
            </a:endParaRPr>
          </a:p>
        </p:txBody>
      </p:sp>
      <p:sp>
        <p:nvSpPr>
          <p:cNvPr id="137" name="Text Box 180">
            <a:extLst>
              <a:ext uri="{FF2B5EF4-FFF2-40B4-BE49-F238E27FC236}">
                <a16:creationId xmlns:a16="http://schemas.microsoft.com/office/drawing/2014/main" id="{E77C8720-7CDC-4BB9-A494-50D5508B8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118" y="35880399"/>
            <a:ext cx="3884987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dirty="0">
                <a:solidFill>
                  <a:prstClr val="black"/>
                </a:solidFill>
                <a:latin typeface="Calibri" pitchFamily="34" charset="0"/>
              </a:rPr>
              <a:t>Figure 1.</a:t>
            </a:r>
            <a:r>
              <a:rPr lang="en-US" sz="2400" dirty="0">
                <a:solidFill>
                  <a:prstClr val="black"/>
                </a:solidFill>
                <a:latin typeface="Calibri" pitchFamily="34" charset="0"/>
              </a:rPr>
              <a:t> Label in 24pt Calibri.</a:t>
            </a:r>
          </a:p>
        </p:txBody>
      </p:sp>
      <p:sp>
        <p:nvSpPr>
          <p:cNvPr id="138" name="Text Box 180">
            <a:extLst>
              <a:ext uri="{FF2B5EF4-FFF2-40B4-BE49-F238E27FC236}">
                <a16:creationId xmlns:a16="http://schemas.microsoft.com/office/drawing/2014/main" id="{84F37C5D-F57C-4854-80ED-BA959500B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2037" y="29119504"/>
            <a:ext cx="3773803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dirty="0">
                <a:solidFill>
                  <a:prstClr val="black"/>
                </a:solidFill>
                <a:latin typeface="Calibri" pitchFamily="34" charset="0"/>
              </a:rPr>
              <a:t>Table 1.</a:t>
            </a:r>
            <a:r>
              <a:rPr lang="en-US" sz="2400" dirty="0">
                <a:solidFill>
                  <a:prstClr val="black"/>
                </a:solidFill>
                <a:latin typeface="Calibri" pitchFamily="34" charset="0"/>
              </a:rPr>
              <a:t> Label in 24pt Calibri.</a:t>
            </a:r>
          </a:p>
        </p:txBody>
      </p:sp>
      <p:graphicFrame>
        <p:nvGraphicFramePr>
          <p:cNvPr id="139" name="Chart 2">
            <a:extLst>
              <a:ext uri="{FF2B5EF4-FFF2-40B4-BE49-F238E27FC236}">
                <a16:creationId xmlns:a16="http://schemas.microsoft.com/office/drawing/2014/main" id="{D0058172-E131-4627-9437-659DB4CA5D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8558882"/>
              </p:ext>
            </p:extLst>
          </p:nvPr>
        </p:nvGraphicFramePr>
        <p:xfrm>
          <a:off x="20211155" y="6686601"/>
          <a:ext cx="8407576" cy="8076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0" name="Text Box 180">
            <a:extLst>
              <a:ext uri="{FF2B5EF4-FFF2-40B4-BE49-F238E27FC236}">
                <a16:creationId xmlns:a16="http://schemas.microsoft.com/office/drawing/2014/main" id="{7F5EA5AA-72E5-499F-8F29-72950C3F3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40943" y="15156294"/>
            <a:ext cx="3793873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dirty="0">
                <a:solidFill>
                  <a:prstClr val="black"/>
                </a:solidFill>
                <a:latin typeface="Calibri" pitchFamily="34" charset="0"/>
              </a:rPr>
              <a:t>Chart 1.</a:t>
            </a:r>
            <a:r>
              <a:rPr lang="en-US" sz="2400" dirty="0">
                <a:solidFill>
                  <a:prstClr val="black"/>
                </a:solidFill>
                <a:latin typeface="Calibri" pitchFamily="34" charset="0"/>
              </a:rPr>
              <a:t> Label in 24pt Calibri.</a:t>
            </a:r>
          </a:p>
        </p:txBody>
      </p:sp>
      <p:sp>
        <p:nvSpPr>
          <p:cNvPr id="141" name="Rectangle 265">
            <a:extLst>
              <a:ext uri="{FF2B5EF4-FFF2-40B4-BE49-F238E27FC236}">
                <a16:creationId xmlns:a16="http://schemas.microsoft.com/office/drawing/2014/main" id="{CAB104FF-F0EF-436F-A26D-A60C399387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736094" y="1515630"/>
            <a:ext cx="2688304" cy="2139712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717" tIns="39858" rIns="79717" bIns="39858" anchor="ctr"/>
          <a:lstStyle/>
          <a:p>
            <a:pPr marL="0" marR="0" lvl="0" indent="0" algn="ctr" defTabSz="38260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REPLACE THIS BOX WITH YOUR ORGANIZATION’S</a:t>
            </a:r>
          </a:p>
          <a:p>
            <a:pPr marL="0" marR="0" lvl="0" indent="0" algn="ctr" defTabSz="38260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LOGO</a:t>
            </a:r>
          </a:p>
        </p:txBody>
      </p:sp>
      <p:pic>
        <p:nvPicPr>
          <p:cNvPr id="142" name="Image 141">
            <a:extLst>
              <a:ext uri="{FF2B5EF4-FFF2-40B4-BE49-F238E27FC236}">
                <a16:creationId xmlns:a16="http://schemas.microsoft.com/office/drawing/2014/main" id="{A9F4CD7B-AE0A-483C-8F65-464789D067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2803" y="122231"/>
            <a:ext cx="4762500" cy="4762500"/>
          </a:xfrm>
          <a:prstGeom prst="rect">
            <a:avLst/>
          </a:prstGeom>
        </p:spPr>
      </p:pic>
      <p:pic>
        <p:nvPicPr>
          <p:cNvPr id="143" name="Image 142">
            <a:extLst>
              <a:ext uri="{FF2B5EF4-FFF2-40B4-BE49-F238E27FC236}">
                <a16:creationId xmlns:a16="http://schemas.microsoft.com/office/drawing/2014/main" id="{178E2C4D-702C-4C0E-B46B-E96FD8DB6D6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45"/>
          <a:stretch/>
        </p:blipFill>
        <p:spPr>
          <a:xfrm>
            <a:off x="2178424" y="29855319"/>
            <a:ext cx="7315200" cy="479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471371"/>
      </p:ext>
    </p:extLst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ouvelle pré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Personnalisé</PresentationFormat>
  <Paragraphs>104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Times New Roman</vt:lpstr>
      <vt:lpstr>Nouvelle présentation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magaud</dc:creator>
  <cp:lastModifiedBy>Mélisande DE LASSENCE</cp:lastModifiedBy>
  <cp:revision>271</cp:revision>
  <cp:lastPrinted>2017-01-24T11:32:50Z</cp:lastPrinted>
  <dcterms:created xsi:type="dcterms:W3CDTF">2010-03-22T11:19:52Z</dcterms:created>
  <dcterms:modified xsi:type="dcterms:W3CDTF">2023-12-07T10:43:50Z</dcterms:modified>
</cp:coreProperties>
</file>